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7e8b680c0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7e8b680c0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7e8b680c0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e7e8b680c0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7e8b680c0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e7e8b680c0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7e8b680c0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7e8b680c0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7e8b680c0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7e8b680c0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7e8b680c0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e7e8b680c0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7e8b680c0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e7e8b680c0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7e8b680c0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7e8b680c0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7e8b680c0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7e8b680c0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7e8b680c0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7e8b680c0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7e8b680c0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7e8b680c0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7e8b680c0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7e8b680c0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7e8b680c0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7e8b680c0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7e8b680c0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e7e8b680c0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7e8b680c0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7e8b680c0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7e8b680c0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7e8b680c0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e7e8b680c0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e7e8b680c0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7e8b680c0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7e8b680c0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7e8b680c0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7e8b680c0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7e8b680c0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e7e8b680c0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7e8b680c0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7e8b680c0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7e8b680c0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7e8b680c0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7e8b680c0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7e8b680c0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7e8b680c0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7e8b680c0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7152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3"/>
          <p:cNvSpPr txBox="1"/>
          <p:nvPr>
            <p:ph type="ctrTitle"/>
          </p:nvPr>
        </p:nvSpPr>
        <p:spPr>
          <a:xfrm>
            <a:off x="1318950" y="4002125"/>
            <a:ext cx="8520600" cy="9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Pěstujeme rajčata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 </a:t>
            </a:r>
            <a:r>
              <a:rPr lang="cs" sz="3400"/>
              <a:t>Terka</a:t>
            </a:r>
            <a:endParaRPr sz="3400"/>
          </a:p>
        </p:txBody>
      </p:sp>
      <p:pic>
        <p:nvPicPr>
          <p:cNvPr id="190" name="Google Shape;1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00432" cy="40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232" y="152400"/>
            <a:ext cx="3000432" cy="40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 Honzík</a:t>
            </a:r>
            <a:endParaRPr sz="3400"/>
          </a:p>
        </p:txBody>
      </p:sp>
      <p:pic>
        <p:nvPicPr>
          <p:cNvPr id="197" name="Google Shape;1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200" y="130975"/>
            <a:ext cx="2142590" cy="40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 Kubík</a:t>
            </a:r>
            <a:endParaRPr sz="3400"/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00432" cy="400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232" y="152400"/>
            <a:ext cx="3000431" cy="40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25" y="1472213"/>
            <a:ext cx="3932225" cy="29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150" y="1472225"/>
            <a:ext cx="3932225" cy="294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/>
        </p:nvSpPr>
        <p:spPr>
          <a:xfrm>
            <a:off x="428625" y="417900"/>
            <a:ext cx="6172200" cy="58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Od semínka k chutnému rajčátku!</a:t>
            </a:r>
            <a:endParaRPr sz="26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>
            <p:ph idx="1" type="body"/>
          </p:nvPr>
        </p:nvSpPr>
        <p:spPr>
          <a:xfrm>
            <a:off x="823450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400"/>
              <a:t>Jméno:</a:t>
            </a:r>
            <a:endParaRPr sz="3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98932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532" y="152400"/>
            <a:ext cx="2898932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 rotWithShape="1">
          <a:blip r:embed="rId5">
            <a:alphaModFix/>
          </a:blip>
          <a:srcRect b="7381" l="0" r="9049" t="0"/>
          <a:stretch/>
        </p:blipFill>
        <p:spPr>
          <a:xfrm>
            <a:off x="6092675" y="152400"/>
            <a:ext cx="284682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6">
            <a:alphaModFix/>
          </a:blip>
          <a:srcRect b="14698" l="0" r="0" t="8866"/>
          <a:stretch/>
        </p:blipFill>
        <p:spPr>
          <a:xfrm rot="678680">
            <a:off x="5043139" y="2453017"/>
            <a:ext cx="1599296" cy="217014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" name="Google Shape;151;p15"/>
          <p:cNvSpPr txBox="1"/>
          <p:nvPr/>
        </p:nvSpPr>
        <p:spPr>
          <a:xfrm>
            <a:off x="1660900" y="152400"/>
            <a:ext cx="6172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500">
                <a:latin typeface="Comfortaa"/>
                <a:ea typeface="Comfortaa"/>
                <a:cs typeface="Comfortaa"/>
                <a:sym typeface="Comfortaa"/>
              </a:rPr>
              <a:t>rok 2017</a:t>
            </a:r>
            <a:endParaRPr b="1" sz="2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/>
          <p:cNvPicPr preferRelativeResize="0"/>
          <p:nvPr/>
        </p:nvPicPr>
        <p:blipFill rotWithShape="1">
          <a:blip r:embed="rId3">
            <a:alphaModFix/>
          </a:blip>
          <a:srcRect b="0" l="0" r="31492" t="0"/>
          <a:stretch/>
        </p:blipFill>
        <p:spPr>
          <a:xfrm>
            <a:off x="152400" y="243400"/>
            <a:ext cx="3966732" cy="434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4">
            <a:alphaModFix/>
          </a:blip>
          <a:srcRect b="0" l="6988" r="10598" t="0"/>
          <a:stretch/>
        </p:blipFill>
        <p:spPr>
          <a:xfrm>
            <a:off x="4272050" y="243400"/>
            <a:ext cx="4771949" cy="434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/>
          <p:nvPr/>
        </p:nvSpPr>
        <p:spPr>
          <a:xfrm>
            <a:off x="2582475" y="1735925"/>
            <a:ext cx="6172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rok 2021</a:t>
            </a:r>
            <a:endParaRPr b="1" sz="7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4">
            <a:alphaModFix/>
          </a:blip>
          <a:srcRect b="9477" l="0" r="13224" t="0"/>
          <a:stretch/>
        </p:blipFill>
        <p:spPr>
          <a:xfrm>
            <a:off x="3933825" y="152400"/>
            <a:ext cx="347876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b="0" l="3784" r="27288" t="0"/>
          <a:stretch/>
        </p:blipFill>
        <p:spPr>
          <a:xfrm>
            <a:off x="225025" y="152400"/>
            <a:ext cx="444700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4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